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8" r:id="rId19"/>
    <p:sldId id="279" r:id="rId20"/>
    <p:sldId id="280" r:id="rId21"/>
    <p:sldId id="283" r:id="rId22"/>
    <p:sldId id="284" r:id="rId23"/>
  </p:sldIdLst>
  <p:sldSz cx="12193588" cy="6858000"/>
  <p:notesSz cx="7559675" cy="10691813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 snapToObjects="1" showGuides="1">
      <p:cViewPr varScale="1">
        <p:scale>
          <a:sx n="70" d="100"/>
          <a:sy n="70" d="100"/>
        </p:scale>
        <p:origin x="4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einbauen,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Benutzerdefiniert</PresentationFormat>
  <Paragraphs>93</Paragraphs>
  <Slides>22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Symbol</vt:lpstr>
      <vt:lpstr>Times New Roman</vt:lpstr>
      <vt:lpstr>2019 @ CAM Master</vt:lpstr>
      <vt:lpstr>think-cell Folie</vt:lpstr>
      <vt:lpstr>PowerPoint-Präsentation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186</cp:revision>
  <dcterms:created xsi:type="dcterms:W3CDTF">2019-07-01T16:47:04Z</dcterms:created>
  <dcterms:modified xsi:type="dcterms:W3CDTF">2021-06-17T20:37:48Z</dcterms:modified>
</cp:coreProperties>
</file>